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4" r:id="rId2"/>
    <p:sldId id="263" r:id="rId3"/>
    <p:sldId id="269" r:id="rId4"/>
    <p:sldId id="324" r:id="rId5"/>
    <p:sldId id="265" r:id="rId6"/>
    <p:sldId id="323" r:id="rId7"/>
    <p:sldId id="279" r:id="rId8"/>
    <p:sldId id="288" r:id="rId9"/>
    <p:sldId id="287" r:id="rId10"/>
    <p:sldId id="281" r:id="rId11"/>
    <p:sldId id="291" r:id="rId12"/>
    <p:sldId id="292" r:id="rId13"/>
    <p:sldId id="293" r:id="rId14"/>
    <p:sldId id="294" r:id="rId15"/>
    <p:sldId id="290" r:id="rId16"/>
    <p:sldId id="296" r:id="rId17"/>
    <p:sldId id="299" r:id="rId18"/>
    <p:sldId id="304" r:id="rId19"/>
    <p:sldId id="301" r:id="rId20"/>
    <p:sldId id="302" r:id="rId21"/>
    <p:sldId id="298" r:id="rId22"/>
    <p:sldId id="306" r:id="rId23"/>
    <p:sldId id="305" r:id="rId24"/>
    <p:sldId id="308" r:id="rId25"/>
    <p:sldId id="309" r:id="rId26"/>
    <p:sldId id="322" r:id="rId27"/>
    <p:sldId id="325" r:id="rId28"/>
    <p:sldId id="266" r:id="rId29"/>
    <p:sldId id="267" r:id="rId30"/>
    <p:sldId id="268" r:id="rId31"/>
    <p:sldId id="270" r:id="rId32"/>
    <p:sldId id="271" r:id="rId33"/>
    <p:sldId id="272" r:id="rId34"/>
    <p:sldId id="275" r:id="rId35"/>
    <p:sldId id="276" r:id="rId36"/>
    <p:sldId id="310" r:id="rId37"/>
    <p:sldId id="316" r:id="rId38"/>
    <p:sldId id="317" r:id="rId39"/>
    <p:sldId id="314" r:id="rId40"/>
    <p:sldId id="320" r:id="rId41"/>
    <p:sldId id="319" r:id="rId42"/>
    <p:sldId id="318" r:id="rId43"/>
    <p:sldId id="326" r:id="rId44"/>
    <p:sldId id="257" r:id="rId45"/>
    <p:sldId id="258" r:id="rId46"/>
    <p:sldId id="262" r:id="rId47"/>
    <p:sldId id="260" r:id="rId48"/>
    <p:sldId id="274" r:id="rId49"/>
    <p:sldId id="277" r:id="rId50"/>
    <p:sldId id="278" r:id="rId51"/>
    <p:sldId id="280" r:id="rId52"/>
    <p:sldId id="32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9EF"/>
    <a:srgbClr val="C59400"/>
    <a:srgbClr val="FFD966"/>
    <a:srgbClr val="BF9000"/>
    <a:srgbClr val="2E8EE4"/>
    <a:srgbClr val="FFF8E1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35" d="100"/>
          <a:sy n="35" d="100"/>
        </p:scale>
        <p:origin x="1203" y="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F26B63-BB64-40DE-8BE8-CBABF4036437}"/>
              </a:ext>
            </a:extLst>
          </p:cNvPr>
          <p:cNvGrpSpPr/>
          <p:nvPr/>
        </p:nvGrpSpPr>
        <p:grpSpPr>
          <a:xfrm>
            <a:off x="10229301" y="3495787"/>
            <a:ext cx="1353646" cy="867511"/>
            <a:chOff x="9829429" y="3872664"/>
            <a:chExt cx="1353646" cy="8675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B18F4FF-9BED-453F-811C-52DEAB1E3495}"/>
                </a:ext>
              </a:extLst>
            </p:cNvPr>
            <p:cNvGrpSpPr/>
            <p:nvPr/>
          </p:nvGrpSpPr>
          <p:grpSpPr>
            <a:xfrm>
              <a:off x="10276031" y="3902985"/>
              <a:ext cx="755482" cy="692804"/>
              <a:chOff x="7991785" y="2943421"/>
              <a:chExt cx="3136284" cy="287608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EE4948-04E9-414A-90E5-C862789F365C}"/>
                  </a:ext>
                </a:extLst>
              </p:cNvPr>
              <p:cNvSpPr txBox="1"/>
              <p:nvPr/>
            </p:nvSpPr>
            <p:spPr>
              <a:xfrm>
                <a:off x="9925356" y="2943421"/>
                <a:ext cx="58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2DD5410-D049-40F9-A4B3-39AA1D8956B3}"/>
                  </a:ext>
                </a:extLst>
              </p:cNvPr>
              <p:cNvSpPr/>
              <p:nvPr/>
            </p:nvSpPr>
            <p:spPr>
              <a:xfrm>
                <a:off x="7991785" y="3299003"/>
                <a:ext cx="3136284" cy="2520500"/>
              </a:xfrm>
              <a:prstGeom prst="rect">
                <a:avLst/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391138-A80B-439B-80D5-AF5FFE48590F}"/>
                  </a:ext>
                </a:extLst>
              </p:cNvPr>
              <p:cNvSpPr/>
              <p:nvPr/>
            </p:nvSpPr>
            <p:spPr>
              <a:xfrm>
                <a:off x="8649458" y="4841146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16761F20-01A1-44AF-BE18-21F5A97495EB}"/>
                  </a:ext>
                </a:extLst>
              </p:cNvPr>
              <p:cNvSpPr/>
              <p:nvPr/>
            </p:nvSpPr>
            <p:spPr>
              <a:xfrm>
                <a:off x="10319245" y="4550447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C978D1C-F69B-4647-8D05-B42ED37AF45A}"/>
                  </a:ext>
                </a:extLst>
              </p:cNvPr>
              <p:cNvSpPr/>
              <p:nvPr/>
            </p:nvSpPr>
            <p:spPr>
              <a:xfrm>
                <a:off x="9615784" y="5159449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8587A79C-9A99-45B1-91D1-4C1DF2171FD0}"/>
                  </a:ext>
                </a:extLst>
              </p:cNvPr>
              <p:cNvCxnSpPr>
                <a:cxnSpLocks/>
                <a:stCxn id="54" idx="3"/>
                <a:endCxn id="55" idx="3"/>
              </p:cNvCxnSpPr>
              <p:nvPr/>
            </p:nvCxnSpPr>
            <p:spPr>
              <a:xfrm>
                <a:off x="10047607" y="3975631"/>
                <a:ext cx="734620" cy="765941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D2FA266B-FA8D-4A35-AC38-98A5B689F0B1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9112440" y="5032271"/>
                <a:ext cx="503344" cy="318303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01AE05-96A7-4D5F-A0AA-35E17327877B}"/>
                  </a:ext>
                </a:extLst>
              </p:cNvPr>
              <p:cNvGrpSpPr/>
              <p:nvPr/>
            </p:nvGrpSpPr>
            <p:grpSpPr>
              <a:xfrm>
                <a:off x="9584625" y="3784506"/>
                <a:ext cx="644700" cy="382249"/>
                <a:chOff x="9227632" y="3957458"/>
                <a:chExt cx="644700" cy="382249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E3C9C28-6212-46FB-A166-1D94C55DE18D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Diamond 61">
                  <a:extLst>
                    <a:ext uri="{FF2B5EF4-FFF2-40B4-BE49-F238E27FC236}">
                      <a16:creationId xmlns:a16="http://schemas.microsoft.com/office/drawing/2014/main" id="{849091E6-1A70-4EE9-9909-471EBABADBB3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E7B47B4-60B6-4460-B155-E74683961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722" y="4021263"/>
                <a:ext cx="375227" cy="81988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103624" y="3872664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75701" y="3963079"/>
              <a:ext cx="7456" cy="900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Kind of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2683</Words>
  <Application>Microsoft Office PowerPoint</Application>
  <PresentationFormat>Widescreen</PresentationFormat>
  <Paragraphs>777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 do I TDD</vt:lpstr>
      <vt:lpstr>Why</vt:lpstr>
      <vt:lpstr>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390</cp:revision>
  <cp:lastPrinted>2021-01-24T16:35:49Z</cp:lastPrinted>
  <dcterms:created xsi:type="dcterms:W3CDTF">2021-01-22T11:53:11Z</dcterms:created>
  <dcterms:modified xsi:type="dcterms:W3CDTF">2021-02-13T14:29:25Z</dcterms:modified>
</cp:coreProperties>
</file>